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0C81-A133-4270-A63A-C4292AC21707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2FD6-C69D-4D02-BD40-F594E968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12123\Pictures\олимпиада\arka-plan-resimleri-7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Малые Олимпийские Игры в детских садах микрорайона </a:t>
            </a:r>
            <a:r>
              <a:rPr lang="ru-RU" dirty="0" smtClean="0"/>
              <a:t>Молодежный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февраль 2014год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МБДОУ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№ 17, 37, 39, 56.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Оператор\Мои документы\олимпиада 2014\IMG_1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057799" cy="38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Оператор\Мои документы\олимпиада для О.Ю\IMG_3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28" y="3170944"/>
            <a:ext cx="4424372" cy="36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42918"/>
            <a:ext cx="2540621" cy="1397341"/>
          </a:xfrm>
          <a:prstGeom prst="rect">
            <a:avLst/>
          </a:prstGeom>
          <a:noFill/>
        </p:spPr>
      </p:pic>
      <p:pic>
        <p:nvPicPr>
          <p:cNvPr id="5" name="Содержимое 3" descr="&amp;Tcy;&amp;acy;&amp;lcy;&amp;icy;&amp;scy;&amp;mcy;&amp;acy;&amp;ncy; &amp;Bcy;&amp;iecy;&amp;lcy;&amp;ycy;&amp;jcy; &amp;mcy;&amp;icy;&amp;shcy;&amp;kcy;&amp;acy;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71942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Довольны ВСЕ!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Documents and Settings\Оператор\Мои документы\олимпиада 2014\IMG_11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928670"/>
            <a:ext cx="2540621" cy="13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Фото на память!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Documents and Settings\Оператор\Мои документы\олимпиада 2014\IMG_11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143512"/>
            <a:ext cx="2540621" cy="13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12123\Pictures\олимпиада\arka-plan-resimleri-7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Цель проведения Малых Олимпийских Игр: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-</a:t>
            </a:r>
            <a:r>
              <a:rPr lang="ru-RU" b="1" dirty="0"/>
              <a:t>приобщения к значимому событию в жизни нашей страны -  проведению зимних Олимпийских игр 2014;</a:t>
            </a:r>
          </a:p>
          <a:p>
            <a:pPr algn="just"/>
            <a:r>
              <a:rPr lang="ru-RU" b="1" smtClean="0"/>
              <a:t>популяризации </a:t>
            </a:r>
            <a:r>
              <a:rPr lang="ru-RU" b="1" dirty="0"/>
              <a:t>олимпийского движения, здорового образа жизни и занятий спортом среди воспитанников дошкольных учреждений, педагогов и родителей;</a:t>
            </a:r>
          </a:p>
          <a:p>
            <a:pPr algn="just"/>
            <a:r>
              <a:rPr lang="ru-RU" b="1" dirty="0" smtClean="0"/>
              <a:t>повышение </a:t>
            </a:r>
            <a:r>
              <a:rPr lang="ru-RU" b="1" dirty="0"/>
              <a:t>интереса работников дошкольного образования к проведению физкультурно-массовых мероприятий с детьми;</a:t>
            </a:r>
          </a:p>
          <a:p>
            <a:pPr algn="just"/>
            <a:r>
              <a:rPr lang="ru-RU" b="1" dirty="0" smtClean="0"/>
              <a:t>выявление </a:t>
            </a:r>
            <a:r>
              <a:rPr lang="ru-RU" b="1" dirty="0"/>
              <a:t>и </a:t>
            </a:r>
            <a:r>
              <a:rPr lang="ru-RU" b="1" dirty="0" smtClean="0"/>
              <a:t>распространение </a:t>
            </a:r>
            <a:r>
              <a:rPr lang="ru-RU" b="1" dirty="0"/>
              <a:t>инновационного опыта в области физической культуры дошкольников;</a:t>
            </a:r>
          </a:p>
          <a:p>
            <a:pPr algn="just"/>
            <a:r>
              <a:rPr lang="ru-RU" b="1" dirty="0" smtClean="0"/>
              <a:t>содействие </a:t>
            </a:r>
            <a:r>
              <a:rPr lang="ru-RU" b="1" dirty="0"/>
              <a:t>укреплению дружбы, доброжелательных отношений между детьми,  проживающими в микрорайоне Молодежный.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Все готово к началу Олимпиады!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Оператор\Мои документы\олимпиада для О.Ю\IMG_3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243397" cy="2828931"/>
          </a:xfrm>
          <a:prstGeom prst="rect">
            <a:avLst/>
          </a:prstGeom>
          <a:noFill/>
        </p:spPr>
      </p:pic>
      <p:pic>
        <p:nvPicPr>
          <p:cNvPr id="6" name="Рисунок 5" descr="C:\Documents and Settings\Оператор\Мои документы\олимпиада для О.Ю\IMG_3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Оператор\Мои документы\олимпиада для О.Ю\IMG_35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378621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143512"/>
            <a:ext cx="2540621" cy="13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Вынос Олимпийского флага!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Documents and Settings\Оператор\Мои документы\олимпиада 2014\IMG_11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143512"/>
            <a:ext cx="2540621" cy="13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Лучик Олимпийского Огня из города Сочи доставил серый Зайка!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Оператор\Мои документы\олимпиада для О.Ю\IMG_3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  <p:pic>
        <p:nvPicPr>
          <p:cNvPr id="4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3379" y="5143512"/>
            <a:ext cx="2540621" cy="13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Олимпийский Огонь зажжен !!!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Оператор\Мои документы\олимпиада 2014\IMG_1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</p:spPr>
      </p:pic>
      <p:pic>
        <p:nvPicPr>
          <p:cNvPr id="4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460659"/>
            <a:ext cx="2540621" cy="13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Команды готовы к стартам!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Оператор\Мои документы\олимпиада 2014\IMG_1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788944" cy="4525963"/>
          </a:xfrm>
          <a:prstGeom prst="rect">
            <a:avLst/>
          </a:prstGeom>
          <a:noFill/>
        </p:spPr>
      </p:pic>
      <p:pic>
        <p:nvPicPr>
          <p:cNvPr id="4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143512"/>
            <a:ext cx="2540621" cy="1397341"/>
          </a:xfrm>
          <a:prstGeom prst="rect">
            <a:avLst/>
          </a:prstGeom>
          <a:noFill/>
        </p:spPr>
      </p:pic>
      <p:pic>
        <p:nvPicPr>
          <p:cNvPr id="5" name="Рисунок 4" descr="&amp;Tcy;&amp;acy;&amp;lcy;&amp;icy;&amp;scy;&amp;mcy;&amp;acy;&amp;ncy; &amp;Lcy;&amp;iecy;&amp;ocy;&amp;pcy;&amp;acy;&amp;rcy;&amp;d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40092"/>
            <a:ext cx="2500330" cy="35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256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Соревнования, спортсмены, страсти – все самое </a:t>
            </a:r>
            <a:r>
              <a:rPr lang="ru-RU" dirty="0" smtClean="0">
                <a:solidFill>
                  <a:srgbClr val="0070C0"/>
                </a:solidFill>
              </a:rPr>
              <a:t>настоящее, </a:t>
            </a:r>
            <a:r>
              <a:rPr lang="ru-RU" dirty="0" smtClean="0">
                <a:solidFill>
                  <a:srgbClr val="0070C0"/>
                </a:solidFill>
              </a:rPr>
              <a:t>Олимпийское!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Documents and Settings\Оператор\Мои документы\олимпиада 2014\IMG_11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85992"/>
            <a:ext cx="6831811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357298"/>
            <a:ext cx="2540621" cy="139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Оператор\Мои документы\олимпиада 2014\IMG_1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Оператор\Мои документы\олимпиада 2014\IMG_1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47149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857232"/>
            <a:ext cx="2540621" cy="1397341"/>
          </a:xfrm>
          <a:prstGeom prst="rect">
            <a:avLst/>
          </a:prstGeom>
          <a:noFill/>
        </p:spPr>
      </p:pic>
      <p:pic>
        <p:nvPicPr>
          <p:cNvPr id="6" name="Рисунок 5" descr="&amp;Scy;&amp;icy;&amp;mcy;&amp;vcy;&amp;ocy;&amp;lcy; &amp;Zcy;&amp;acy;&amp;jcy;&amp;kcy;&amp;a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68600"/>
            <a:ext cx="327152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144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Малые Олимпийские Игры в детских садах микрорайона Молодежный  февраль 2014год</vt:lpstr>
      <vt:lpstr>Цель проведения Малых Олимпийских Игр: </vt:lpstr>
      <vt:lpstr>Все готово к началу Олимпиады!</vt:lpstr>
      <vt:lpstr>Вынос Олимпийского флага!</vt:lpstr>
      <vt:lpstr>Лучик Олимпийского Огня из города Сочи доставил серый Зайка!</vt:lpstr>
      <vt:lpstr>Олимпийский Огонь зажжен !!!</vt:lpstr>
      <vt:lpstr>Команды готовы к стартам!</vt:lpstr>
      <vt:lpstr>Соревнования, спортсмены, страсти – все самое настоящее, Олимпийское!</vt:lpstr>
      <vt:lpstr>Слайд 9</vt:lpstr>
      <vt:lpstr>Слайд 10</vt:lpstr>
      <vt:lpstr>Довольны ВСЕ!</vt:lpstr>
      <vt:lpstr>Фото на память!</vt:lpstr>
    </vt:vector>
  </TitlesOfParts>
  <Company>Прогимназия №4, МОУ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Олимпийские Игры в детских садах микрорайона Молодежный февраль 2014год</dc:title>
  <dc:creator>АРМ</dc:creator>
  <cp:lastModifiedBy>АРМ</cp:lastModifiedBy>
  <cp:revision>7</cp:revision>
  <dcterms:created xsi:type="dcterms:W3CDTF">2014-03-04T11:09:30Z</dcterms:created>
  <dcterms:modified xsi:type="dcterms:W3CDTF">2014-03-04T12:31:44Z</dcterms:modified>
</cp:coreProperties>
</file>